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362B554-ABDE-9D4F-A6E7-5F2BE7A8F66E}" type="datetimeFigureOut">
              <a:rPr lang="en-US" smtClean="0"/>
              <a:t>11/7/17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6EC7E37-FD36-024F-A8E7-9E2121D00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Wild Toboggan Ride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latterpillar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7928" r="-27928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Toboggan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iang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4672" r="-3467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d dru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450" r="-18450"/>
          <a:stretch>
            <a:fillRect/>
          </a:stretch>
        </p:blipFill>
        <p:spPr>
          <a:xfrm>
            <a:off x="0" y="1890063"/>
            <a:ext cx="3743197" cy="20586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Bump Oomph Crash</a:t>
            </a:r>
            <a:endParaRPr lang="en-US" dirty="0"/>
          </a:p>
        </p:txBody>
      </p:sp>
      <p:pic>
        <p:nvPicPr>
          <p:cNvPr id="5" name="Picture 4" descr="vibrasl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697" y="2226566"/>
            <a:ext cx="2611846" cy="1277445"/>
          </a:xfrm>
          <a:prstGeom prst="rect">
            <a:avLst/>
          </a:prstGeom>
        </p:spPr>
      </p:pic>
      <p:pic>
        <p:nvPicPr>
          <p:cNvPr id="6" name="Picture 5" descr="tambour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94" y="2041561"/>
            <a:ext cx="1883458" cy="14624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Grandpa Dan- Bass xylophone</a:t>
            </a:r>
          </a:p>
          <a:p>
            <a:r>
              <a:rPr lang="en-US" dirty="0" err="1" smtClean="0"/>
              <a:t>Nicki</a:t>
            </a:r>
            <a:r>
              <a:rPr lang="en-US" dirty="0" smtClean="0"/>
              <a:t>- glockenspiel</a:t>
            </a:r>
          </a:p>
          <a:p>
            <a:r>
              <a:rPr lang="en-US" dirty="0" smtClean="0"/>
              <a:t>Baker-guiro</a:t>
            </a:r>
          </a:p>
          <a:p>
            <a:r>
              <a:rPr lang="en-US" dirty="0" smtClean="0"/>
              <a:t>Barber-finger cymbals</a:t>
            </a:r>
          </a:p>
          <a:p>
            <a:r>
              <a:rPr lang="en-US" dirty="0" smtClean="0"/>
              <a:t>Police Chief-whistle</a:t>
            </a:r>
          </a:p>
          <a:p>
            <a:r>
              <a:rPr lang="en-US" dirty="0" smtClean="0"/>
              <a:t>Mail Carrier- crinkle paper</a:t>
            </a:r>
          </a:p>
          <a:p>
            <a:r>
              <a:rPr lang="en-US" dirty="0" smtClean="0"/>
              <a:t>Hockey Player-rhythm sticks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d dru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450" r="-1845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 whistl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830" b="-83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Slipped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gogo bell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INSTRUMENTS PLAY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29</TotalTime>
  <Words>48</Words>
  <Application>Microsoft Macintosh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The Wild Toboggan Ride</vt:lpstr>
      <vt:lpstr>Toboggan</vt:lpstr>
      <vt:lpstr>Scarf</vt:lpstr>
      <vt:lpstr>Bump Oomph Crash</vt:lpstr>
      <vt:lpstr>Characters:</vt:lpstr>
      <vt:lpstr>Boot</vt:lpstr>
      <vt:lpstr>Slipped</vt:lpstr>
      <vt:lpstr>Garbage Can</vt:lpstr>
      <vt:lpstr>Running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 Toboggan Ride</dc:title>
  <dc:creator>Amy Polderman</dc:creator>
  <cp:lastModifiedBy>Amy Polderman</cp:lastModifiedBy>
  <cp:revision>1</cp:revision>
  <dcterms:created xsi:type="dcterms:W3CDTF">2017-11-07T18:52:44Z</dcterms:created>
  <dcterms:modified xsi:type="dcterms:W3CDTF">2017-11-07T19:21:53Z</dcterms:modified>
</cp:coreProperties>
</file>